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C581D-36B2-427F-A70B-58927AAC25CC}" type="datetimeFigureOut">
              <a:rPr lang="en-US"/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B7477-F421-410F-834C-EB1683073CA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69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B7477-F421-410F-834C-EB1683073CAE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6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2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4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4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3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3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7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7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5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4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A83EB-6140-4404-A65F-45F2E059E558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AB4C7-08A0-4DC4-BA81-8C0C1D26B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5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Examlet</a:t>
            </a:r>
            <a:r>
              <a:rPr lang="en-US" dirty="0"/>
              <a:t> 1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6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71319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What is the cost of matrix-matrix multiplication for a pair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matrices</a:t>
                </a:r>
                <a:r>
                  <a:rPr lang="en-US" dirty="0" smtClean="0"/>
                  <a:t>? </a:t>
                </a:r>
                <a:r>
                  <a:rPr lang="en-US" i="1" dirty="0" smtClean="0"/>
                  <a:t>Hint: </a:t>
                </a:r>
                <a:r>
                  <a:rPr lang="en-US" dirty="0" smtClean="0"/>
                  <a:t>Consider the number of operations in the formula 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i="1" dirty="0"/>
                            <m:t>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𝑘𝑗</m:t>
                              </m:r>
                            </m:sub>
                          </m:sSub>
                        </m:e>
                      </m:nary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 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r>
                  <a:rPr lang="en-US" i="1" dirty="0"/>
                  <a:t/>
                </a:r>
                <a:br>
                  <a:rPr lang="en-US" i="1" dirty="0"/>
                </a:br>
                <a:r>
                  <a:rPr lang="en-US" dirty="0"/>
                  <a:t>A: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𝑛𝑙𝑜𝑔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713198"/>
              </a:xfrm>
              <a:blipFill>
                <a:blip r:embed="rId2"/>
                <a:stretch>
                  <a:fillRect l="-1546" t="-2842" r="-850" b="-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21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Which of the following is not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+ 1)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1000</m:t>
                            </m:r>
                          </m:e>
                        </m:d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40</m:t>
                        </m:r>
                      </m:sup>
                    </m:sSup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−1/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3.5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2.5</m:t>
                        </m:r>
                      </m:sup>
                    </m:sSup>
                  </m:oMath>
                </a14:m>
                <a:endParaRPr 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4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74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dirty="0"/>
                  <a:t>Consider a basis A represented by 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and a basis B represented by the matrix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Given coordinates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in A find the equivalent coordinates in B.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01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are given a (6 x 7) </a:t>
            </a:r>
            <a:r>
              <a:rPr lang="en-US" dirty="0" err="1"/>
              <a:t>numpy</a:t>
            </a:r>
            <a:r>
              <a:rPr lang="en-US" dirty="0"/>
              <a:t> array A. Write a correct line of Python code using A that returns a (2 x 6) matrix.</a:t>
            </a:r>
          </a:p>
        </p:txBody>
      </p:sp>
    </p:spTree>
    <p:extLst>
      <p:ext uri="{BB962C8B-B14F-4D97-AF65-F5344CB8AC3E}">
        <p14:creationId xmlns:p14="http://schemas.microsoft.com/office/powerpoint/2010/main" val="281002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must be true for the Taylor expansion of a function to be useful for approximation? </a:t>
            </a:r>
            <a:r>
              <a:rPr lang="en-US" sz="1800" dirty="0"/>
              <a:t>(Hint: Consider the function, expansion point, and evaluation point. There may be multiple.)</a:t>
            </a:r>
          </a:p>
        </p:txBody>
      </p:sp>
    </p:spTree>
    <p:extLst>
      <p:ext uri="{BB962C8B-B14F-4D97-AF65-F5344CB8AC3E}">
        <p14:creationId xmlns:p14="http://schemas.microsoft.com/office/powerpoint/2010/main" val="218398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10363" y="1825625"/>
                <a:ext cx="8123274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the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around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up to the </a:t>
                </a:r>
                <a:r>
                  <a:rPr lang="en-US" dirty="0" smtClean="0"/>
                  <a:t>fourth</a:t>
                </a:r>
                <a:r>
                  <a:rPr lang="en-US" dirty="0" smtClean="0"/>
                  <a:t> </a:t>
                </a:r>
                <a:r>
                  <a:rPr lang="en-US" dirty="0"/>
                  <a:t>derivative term?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0363" y="1825625"/>
                <a:ext cx="8123274" cy="4351338"/>
              </a:xfrm>
              <a:blipFill>
                <a:blip r:embed="rId2"/>
                <a:stretch>
                  <a:fillRect l="-157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333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topics to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Python/</a:t>
            </a:r>
            <a:r>
              <a:rPr lang="en-US" dirty="0" err="1"/>
              <a:t>Numpy</a:t>
            </a:r>
            <a:endParaRPr lang="en-US" dirty="0"/>
          </a:p>
          <a:p>
            <a:r>
              <a:rPr lang="en-US" dirty="0"/>
              <a:t>Taylor series</a:t>
            </a:r>
          </a:p>
          <a:p>
            <a:r>
              <a:rPr lang="en-US" dirty="0"/>
              <a:t>Linear algebra</a:t>
            </a:r>
          </a:p>
          <a:p>
            <a:r>
              <a:rPr lang="en-US" dirty="0" smtClean="0"/>
              <a:t>Big-O</a:t>
            </a:r>
          </a:p>
          <a:p>
            <a:r>
              <a:rPr lang="en-US" dirty="0" smtClean="0"/>
              <a:t>Review quizzes, homework, lecture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2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169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Examlet 1 practice</vt:lpstr>
      <vt:lpstr>1</vt:lpstr>
      <vt:lpstr>2</vt:lpstr>
      <vt:lpstr>3</vt:lpstr>
      <vt:lpstr>4</vt:lpstr>
      <vt:lpstr>5</vt:lpstr>
      <vt:lpstr>6</vt:lpstr>
      <vt:lpstr>General topics to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Examlet practice</dc:title>
  <dc:creator>Nicholas Christensen</dc:creator>
  <cp:lastModifiedBy>Christensen, Nicholas J</cp:lastModifiedBy>
  <cp:revision>14</cp:revision>
  <dcterms:created xsi:type="dcterms:W3CDTF">2016-09-07T13:22:49Z</dcterms:created>
  <dcterms:modified xsi:type="dcterms:W3CDTF">2016-09-07T19:49:22Z</dcterms:modified>
</cp:coreProperties>
</file>