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0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0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7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0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5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2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6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7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33BA-B283-4D90-A551-FEC28877409A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F918-DBDB-46E4-BC74-3574473F5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5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Examlet</a:t>
            </a:r>
            <a:r>
              <a:rPr lang="en-US" dirty="0"/>
              <a:t> 2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1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Taylor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first order approximation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=1 −3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evaluated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when expanded about the center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?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16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 worker at the post office discovers that the typical rate at which packages are received over the course of a ten hour workday follows a probability </a:t>
                </a:r>
                <a:r>
                  <a:rPr lang="en-US" dirty="0"/>
                  <a:t>distribution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the number of hours since the post office opened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is a constant. What is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 r="-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94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Interpolating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general, on what factors does the accuracy of an interpolating function depend? </a:t>
            </a:r>
            <a:r>
              <a:rPr lang="en-US" dirty="0" smtClean="0"/>
              <a:t>(i.e. what </a:t>
            </a:r>
            <a:r>
              <a:rPr lang="en-US" dirty="0"/>
              <a:t>can cause an interpolating polynomial to give poor results?)</a:t>
            </a:r>
          </a:p>
        </p:txBody>
      </p:sp>
    </p:spTree>
    <p:extLst>
      <p:ext uri="{BB962C8B-B14F-4D97-AF65-F5344CB8AC3E}">
        <p14:creationId xmlns:p14="http://schemas.microsoft.com/office/powerpoint/2010/main" val="414522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 Dungeons and Dragons (</a:t>
                </a:r>
                <a:r>
                  <a:rPr lang="en-US" dirty="0" err="1"/>
                  <a:t>DnD</a:t>
                </a:r>
                <a:r>
                  <a:rPr lang="en-US" dirty="0"/>
                  <a:t>) player has a barbarian-orc character that can do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8 + 3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4 </m:t>
                    </m:r>
                  </m:oMath>
                </a14:m>
                <a:r>
                  <a:rPr lang="en-US" dirty="0"/>
                  <a:t>damage in an attack. What is the expectation value for the damage of this attack?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i="1" dirty="0"/>
                  <a:t>Note: A d8 is an eight-sided die, a d4 is a four-sided die.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37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Vandermonde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three data points (-2, -27), (0, -1), and (1, 0) create the system of linear equations to solve for the coefficients of the interpolating polynomial. (Optionally, you may solve the system.)</a:t>
            </a:r>
          </a:p>
        </p:txBody>
      </p:sp>
    </p:spTree>
    <p:extLst>
      <p:ext uri="{BB962C8B-B14F-4D97-AF65-F5344CB8AC3E}">
        <p14:creationId xmlns:p14="http://schemas.microsoft.com/office/powerpoint/2010/main" val="370002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Interpolation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</a:t>
            </a:r>
            <a:r>
              <a:rPr lang="en-US" dirty="0" smtClean="0"/>
              <a:t>you </a:t>
            </a:r>
            <a:r>
              <a:rPr lang="en-US" dirty="0"/>
              <a:t>are given </a:t>
            </a:r>
            <a:r>
              <a:rPr lang="en-US" dirty="0" smtClean="0"/>
              <a:t>four equally</a:t>
            </a:r>
            <a:r>
              <a:rPr lang="en-US" dirty="0" smtClean="0"/>
              <a:t> </a:t>
            </a:r>
            <a:r>
              <a:rPr lang="en-US" dirty="0"/>
              <a:t>interpolation points </a:t>
            </a:r>
            <a:r>
              <a:rPr lang="en-US" dirty="0" smtClean="0"/>
              <a:t>separated by </a:t>
            </a:r>
            <a:r>
              <a:rPr lang="en-US" dirty="0"/>
              <a:t>interval </a:t>
            </a:r>
            <a:r>
              <a:rPr lang="en-US" i="1" dirty="0"/>
              <a:t>h</a:t>
            </a:r>
            <a:r>
              <a:rPr lang="en-US" dirty="0"/>
              <a:t>. The error for this interpolation is found to be 0.1. What error would be expected if we instead spaced the points by an interval </a:t>
            </a:r>
            <a:r>
              <a:rPr lang="en-US" i="1" dirty="0"/>
              <a:t>h/3 </a:t>
            </a:r>
            <a:r>
              <a:rPr lang="en-US" dirty="0"/>
              <a:t>on a subinterval of the original interval?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9804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 topics</a:t>
            </a:r>
          </a:p>
          <a:p>
            <a:r>
              <a:rPr lang="en-US" dirty="0"/>
              <a:t>Interpolation</a:t>
            </a:r>
          </a:p>
          <a:p>
            <a:r>
              <a:rPr lang="en-US"/>
              <a:t>Monte Carlo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238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Examlet 2 Practice</vt:lpstr>
      <vt:lpstr>Shifted Taylor expansion</vt:lpstr>
      <vt:lpstr>Distribution function</vt:lpstr>
      <vt:lpstr>Interpolating function</vt:lpstr>
      <vt:lpstr>Expectation value</vt:lpstr>
      <vt:lpstr>Vandermonde</vt:lpstr>
      <vt:lpstr>Interpolation error</vt:lpstr>
      <vt:lpstr>General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Examlet 2 Practice</dc:title>
  <dc:creator>Nicholas Christensen</dc:creator>
  <cp:lastModifiedBy>Christensen, Nicholas J</cp:lastModifiedBy>
  <cp:revision>20</cp:revision>
  <dcterms:created xsi:type="dcterms:W3CDTF">2016-09-21T07:42:54Z</dcterms:created>
  <dcterms:modified xsi:type="dcterms:W3CDTF">2016-09-21T20:55:33Z</dcterms:modified>
</cp:coreProperties>
</file>