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5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5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6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0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7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9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CD4B3-4F2A-4F76-B40D-393F5C01498A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3103B-A382-42BC-8286-FC9F489E1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1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Examlet</a:t>
            </a:r>
            <a:r>
              <a:rPr lang="en-US" dirty="0"/>
              <a:t> 3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3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 generator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Consider a random number generated by recording the least significant digits of a computer’s clock at the moment the mouse is clicked. What are disadvantages to generating a random number in this way?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A specific series of data is not reproducible</a:t>
            </a:r>
            <a:br>
              <a:rPr lang="en-US" dirty="0"/>
            </a:br>
            <a:r>
              <a:rPr lang="en-US" dirty="0"/>
              <a:t>B: This method is not portable across different systems</a:t>
            </a:r>
          </a:p>
          <a:p>
            <a:pPr marL="0" indent="0">
              <a:buNone/>
            </a:pPr>
            <a:r>
              <a:rPr lang="en-US" dirty="0"/>
              <a:t>C: The generated numbers are not evenly distributed.</a:t>
            </a:r>
          </a:p>
          <a:p>
            <a:pPr marL="0" indent="0">
              <a:buNone/>
            </a:pPr>
            <a:r>
              <a:rPr lang="en-US" dirty="0"/>
              <a:t>D: The series of data have a short period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7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number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Consider a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. Let </a:t>
                </a:r>
                <a:r>
                  <a:rPr lang="en-US" dirty="0"/>
                  <a:t>the input value be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with uncertainty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Estimate </a:t>
                </a:r>
                <a:r>
                  <a:rPr lang="en-US" dirty="0" smtClean="0"/>
                  <a:t>the lower limit of the </a:t>
                </a:r>
                <a:r>
                  <a:rPr lang="en-US" dirty="0"/>
                  <a:t>condition number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at the point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=2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 r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25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Convert the decimal number 15.625 to floating point representation. Write the significand in binary and the exponent in decimal.</a:t>
            </a:r>
          </a:p>
        </p:txBody>
      </p:sp>
    </p:spTree>
    <p:extLst>
      <p:ext uri="{BB962C8B-B14F-4D97-AF65-F5344CB8AC3E}">
        <p14:creationId xmlns:p14="http://schemas.microsoft.com/office/powerpoint/2010/main" val="388215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 sound mixer has a note composed of harmonic frequencies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dirty="0"/>
                  <a:t>. She wants a note composed of harmonic frequencies weighted like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𝐟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1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dirty="0"/>
                  <a:t>. What is </a:t>
                </a:r>
                <a:r>
                  <a:rPr lang="en-US" dirty="0"/>
                  <a:t>a</a:t>
                </a:r>
                <a:r>
                  <a:rPr lang="en-US" dirty="0" smtClean="0"/>
                  <a:t> </a:t>
                </a:r>
                <a:r>
                  <a:rPr lang="en-US" dirty="0"/>
                  <a:t>transformation matrix that will convert from </a:t>
                </a:r>
                <a:r>
                  <a:rPr lang="en-US" b="1" dirty="0"/>
                  <a:t>c </a:t>
                </a:r>
                <a:r>
                  <a:rPr lang="en-US" dirty="0"/>
                  <a:t>to </a:t>
                </a:r>
                <a:r>
                  <a:rPr lang="en-US" b="1" dirty="0"/>
                  <a:t>f </a:t>
                </a:r>
                <a:r>
                  <a:rPr lang="en-US" dirty="0"/>
                  <a:t>in the basis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 r="-2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84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arithmetic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Consider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1513457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–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1514789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:r>
                  <a:rPr lang="en-US" dirty="0"/>
                  <a:t>in floating point </a:t>
                </a:r>
                <a:r>
                  <a:rPr lang="en-US" dirty="0" smtClean="0"/>
                  <a:t>arithmetic</a:t>
                </a:r>
                <a:r>
                  <a:rPr lang="en-US" dirty="0"/>
                  <a:t>. </a:t>
                </a:r>
                <a:r>
                  <a:rPr lang="en-US" dirty="0" smtClean="0"/>
                  <a:t>How many decimal </a:t>
                </a:r>
                <a:r>
                  <a:rPr lang="en-US" dirty="0"/>
                  <a:t>digits of accuracy will the result have</a:t>
                </a:r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Now </a:t>
                </a:r>
                <a:r>
                  <a:rPr lang="en-US" dirty="0"/>
                  <a:t>consider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1513457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– 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1514789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dirty="0"/>
                  <a:t> in floating point arithmetic. How </a:t>
                </a:r>
                <a:r>
                  <a:rPr lang="en-US" dirty="0" smtClean="0"/>
                  <a:t>many decimal </a:t>
                </a:r>
                <a:r>
                  <a:rPr lang="en-US" dirty="0"/>
                  <a:t>digits of accuracy will the result here have?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(Assume the numbers begin with eight </a:t>
                </a:r>
                <a:r>
                  <a:rPr lang="en-US" dirty="0" smtClean="0"/>
                  <a:t>decimal digits </a:t>
                </a:r>
                <a:r>
                  <a:rPr lang="en-US" dirty="0"/>
                  <a:t>of accuracy.)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308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71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Floating point</a:t>
            </a:r>
          </a:p>
          <a:p>
            <a:r>
              <a:rPr lang="en-US" dirty="0"/>
              <a:t>Error</a:t>
            </a:r>
          </a:p>
          <a:p>
            <a:r>
              <a:rPr lang="en-US" dirty="0"/>
              <a:t>Vectors and arrays</a:t>
            </a:r>
          </a:p>
          <a:p>
            <a:r>
              <a:rPr lang="en-US" dirty="0"/>
              <a:t>Older topics</a:t>
            </a:r>
          </a:p>
          <a:p>
            <a:pPr lvl="1"/>
            <a:r>
              <a:rPr lang="en-US" dirty="0"/>
              <a:t>Taylor</a:t>
            </a:r>
          </a:p>
          <a:p>
            <a:pPr lvl="1"/>
            <a:r>
              <a:rPr lang="en-US" dirty="0"/>
              <a:t>Monte Carlo</a:t>
            </a:r>
          </a:p>
          <a:p>
            <a:r>
              <a:rPr lang="en-US" dirty="0"/>
              <a:t>18 questions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7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115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Examlet 3 practice</vt:lpstr>
      <vt:lpstr>Random number generator</vt:lpstr>
      <vt:lpstr>Condition number</vt:lpstr>
      <vt:lpstr>Floating point</vt:lpstr>
      <vt:lpstr>Transformation</vt:lpstr>
      <vt:lpstr>Floating point arithmetic</vt:lpstr>
      <vt:lpstr>Topics to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Examlet 3 practice</dc:title>
  <dc:creator>Nicholas Christensen</dc:creator>
  <cp:lastModifiedBy>Christensen, Nicholas J</cp:lastModifiedBy>
  <cp:revision>15</cp:revision>
  <dcterms:created xsi:type="dcterms:W3CDTF">2016-10-05T05:23:55Z</dcterms:created>
  <dcterms:modified xsi:type="dcterms:W3CDTF">2016-10-05T20:47:27Z</dcterms:modified>
</cp:coreProperties>
</file>